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Poppins Light" panose="00000400000000000000" pitchFamily="2" charset="0"/>
      <p:regular r:id="rId12"/>
    </p:embeddedFont>
    <p:embeddedFont>
      <p:font typeface="Roboto Light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tungi, Vincent" userId="3b6c9b2d-6400-4f2b-bbed-b690b712aa10" providerId="ADAL" clId="{1012BEF8-13C3-4404-BAD3-86AEF3D1C91B}"/>
    <pc:docChg chg="undo custSel modSld">
      <pc:chgData name="Mutungi, Vincent" userId="3b6c9b2d-6400-4f2b-bbed-b690b712aa10" providerId="ADAL" clId="{1012BEF8-13C3-4404-BAD3-86AEF3D1C91B}" dt="2025-04-26T22:08:36.818" v="118" actId="20577"/>
      <pc:docMkLst>
        <pc:docMk/>
      </pc:docMkLst>
      <pc:sldChg chg="modSp mod">
        <pc:chgData name="Mutungi, Vincent" userId="3b6c9b2d-6400-4f2b-bbed-b690b712aa10" providerId="ADAL" clId="{1012BEF8-13C3-4404-BAD3-86AEF3D1C91B}" dt="2025-04-26T22:05:17.365" v="45" actId="1076"/>
        <pc:sldMkLst>
          <pc:docMk/>
          <pc:sldMk cId="0" sldId="256"/>
        </pc:sldMkLst>
        <pc:spChg chg="mod">
          <ac:chgData name="Mutungi, Vincent" userId="3b6c9b2d-6400-4f2b-bbed-b690b712aa10" providerId="ADAL" clId="{1012BEF8-13C3-4404-BAD3-86AEF3D1C91B}" dt="2025-04-26T21:58:43.632" v="1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5:13.665" v="44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5:17.365" v="45" actId="1076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Mutungi, Vincent" userId="3b6c9b2d-6400-4f2b-bbed-b690b712aa10" providerId="ADAL" clId="{1012BEF8-13C3-4404-BAD3-86AEF3D1C91B}" dt="2025-04-26T21:59:29.342" v="17" actId="113"/>
        <pc:sldMkLst>
          <pc:docMk/>
          <pc:sldMk cId="0" sldId="257"/>
        </pc:sldMkLst>
        <pc:spChg chg="mod">
          <ac:chgData name="Mutungi, Vincent" userId="3b6c9b2d-6400-4f2b-bbed-b690b712aa10" providerId="ADAL" clId="{1012BEF8-13C3-4404-BAD3-86AEF3D1C91B}" dt="2025-04-26T21:59:29.342" v="17" actId="113"/>
          <ac:spMkLst>
            <pc:docMk/>
            <pc:sldMk cId="0" sldId="257"/>
            <ac:spMk id="4" creationId="{00000000-0000-0000-0000-000000000000}"/>
          </ac:spMkLst>
        </pc:spChg>
      </pc:sldChg>
      <pc:sldChg chg="modSp mod">
        <pc:chgData name="Mutungi, Vincent" userId="3b6c9b2d-6400-4f2b-bbed-b690b712aa10" providerId="ADAL" clId="{1012BEF8-13C3-4404-BAD3-86AEF3D1C91B}" dt="2025-04-26T22:00:11.984" v="21" actId="113"/>
        <pc:sldMkLst>
          <pc:docMk/>
          <pc:sldMk cId="0" sldId="258"/>
        </pc:sldMkLst>
        <pc:spChg chg="mod">
          <ac:chgData name="Mutungi, Vincent" userId="3b6c9b2d-6400-4f2b-bbed-b690b712aa10" providerId="ADAL" clId="{1012BEF8-13C3-4404-BAD3-86AEF3D1C91B}" dt="2025-04-26T22:00:11.984" v="21" actId="113"/>
          <ac:spMkLst>
            <pc:docMk/>
            <pc:sldMk cId="0" sldId="258"/>
            <ac:spMk id="4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0:05.159" v="19" actId="107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1:59:58.195" v="18" actId="1076"/>
          <ac:spMkLst>
            <pc:docMk/>
            <pc:sldMk cId="0" sldId="258"/>
            <ac:spMk id="16" creationId="{00000000-0000-0000-0000-000000000000}"/>
          </ac:spMkLst>
        </pc:spChg>
        <pc:picChg chg="mod">
          <ac:chgData name="Mutungi, Vincent" userId="3b6c9b2d-6400-4f2b-bbed-b690b712aa10" providerId="ADAL" clId="{1012BEF8-13C3-4404-BAD3-86AEF3D1C91B}" dt="2025-04-26T22:00:05.159" v="19" actId="1076"/>
          <ac:picMkLst>
            <pc:docMk/>
            <pc:sldMk cId="0" sldId="258"/>
            <ac:picMk id="13" creationId="{00000000-0000-0000-0000-000000000000}"/>
          </ac:picMkLst>
        </pc:picChg>
        <pc:picChg chg="mod">
          <ac:chgData name="Mutungi, Vincent" userId="3b6c9b2d-6400-4f2b-bbed-b690b712aa10" providerId="ADAL" clId="{1012BEF8-13C3-4404-BAD3-86AEF3D1C91B}" dt="2025-04-26T21:59:58.195" v="18" actId="1076"/>
          <ac:picMkLst>
            <pc:docMk/>
            <pc:sldMk cId="0" sldId="258"/>
            <ac:picMk id="15" creationId="{00000000-0000-0000-0000-000000000000}"/>
          </ac:picMkLst>
        </pc:picChg>
      </pc:sldChg>
      <pc:sldChg chg="modSp mod">
        <pc:chgData name="Mutungi, Vincent" userId="3b6c9b2d-6400-4f2b-bbed-b690b712aa10" providerId="ADAL" clId="{1012BEF8-13C3-4404-BAD3-86AEF3D1C91B}" dt="2025-04-26T22:08:36.818" v="118" actId="20577"/>
        <pc:sldMkLst>
          <pc:docMk/>
          <pc:sldMk cId="0" sldId="259"/>
        </pc:sldMkLst>
        <pc:spChg chg="mod">
          <ac:chgData name="Mutungi, Vincent" userId="3b6c9b2d-6400-4f2b-bbed-b690b712aa10" providerId="ADAL" clId="{1012BEF8-13C3-4404-BAD3-86AEF3D1C91B}" dt="2025-04-26T22:01:41.973" v="27" actId="113"/>
          <ac:spMkLst>
            <pc:docMk/>
            <pc:sldMk cId="0" sldId="259"/>
            <ac:spMk id="4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8:36.818" v="118" actId="20577"/>
          <ac:spMkLst>
            <pc:docMk/>
            <pc:sldMk cId="0" sldId="259"/>
            <ac:spMk id="15" creationId="{00000000-0000-0000-0000-000000000000}"/>
          </ac:spMkLst>
        </pc:spChg>
      </pc:sldChg>
      <pc:sldChg chg="modSp mod">
        <pc:chgData name="Mutungi, Vincent" userId="3b6c9b2d-6400-4f2b-bbed-b690b712aa10" providerId="ADAL" clId="{1012BEF8-13C3-4404-BAD3-86AEF3D1C91B}" dt="2025-04-26T22:01:37.137" v="26" actId="113"/>
        <pc:sldMkLst>
          <pc:docMk/>
          <pc:sldMk cId="0" sldId="260"/>
        </pc:sldMkLst>
        <pc:spChg chg="mod">
          <ac:chgData name="Mutungi, Vincent" userId="3b6c9b2d-6400-4f2b-bbed-b690b712aa10" providerId="ADAL" clId="{1012BEF8-13C3-4404-BAD3-86AEF3D1C91B}" dt="2025-04-26T22:01:37.137" v="26" actId="113"/>
          <ac:spMkLst>
            <pc:docMk/>
            <pc:sldMk cId="0" sldId="260"/>
            <ac:spMk id="4" creationId="{00000000-0000-0000-0000-000000000000}"/>
          </ac:spMkLst>
        </pc:spChg>
      </pc:sldChg>
      <pc:sldChg chg="modSp mod">
        <pc:chgData name="Mutungi, Vincent" userId="3b6c9b2d-6400-4f2b-bbed-b690b712aa10" providerId="ADAL" clId="{1012BEF8-13C3-4404-BAD3-86AEF3D1C91B}" dt="2025-04-26T22:01:31.533" v="25" actId="113"/>
        <pc:sldMkLst>
          <pc:docMk/>
          <pc:sldMk cId="0" sldId="261"/>
        </pc:sldMkLst>
        <pc:spChg chg="mod">
          <ac:chgData name="Mutungi, Vincent" userId="3b6c9b2d-6400-4f2b-bbed-b690b712aa10" providerId="ADAL" clId="{1012BEF8-13C3-4404-BAD3-86AEF3D1C91B}" dt="2025-04-26T22:01:31.533" v="25" actId="113"/>
          <ac:spMkLst>
            <pc:docMk/>
            <pc:sldMk cId="0" sldId="261"/>
            <ac:spMk id="4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1:03.194" v="22" actId="113"/>
          <ac:spMkLst>
            <pc:docMk/>
            <pc:sldMk cId="0" sldId="261"/>
            <ac:spMk id="6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1:14.561" v="23" actId="113"/>
          <ac:spMkLst>
            <pc:docMk/>
            <pc:sldMk cId="0" sldId="261"/>
            <ac:spMk id="12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1:18.506" v="24" actId="113"/>
          <ac:spMkLst>
            <pc:docMk/>
            <pc:sldMk cId="0" sldId="261"/>
            <ac:spMk id="18" creationId="{00000000-0000-0000-0000-000000000000}"/>
          </ac:spMkLst>
        </pc:spChg>
      </pc:sldChg>
      <pc:sldChg chg="modSp mod">
        <pc:chgData name="Mutungi, Vincent" userId="3b6c9b2d-6400-4f2b-bbed-b690b712aa10" providerId="ADAL" clId="{1012BEF8-13C3-4404-BAD3-86AEF3D1C91B}" dt="2025-04-26T22:02:04.977" v="31" actId="113"/>
        <pc:sldMkLst>
          <pc:docMk/>
          <pc:sldMk cId="0" sldId="262"/>
        </pc:sldMkLst>
        <pc:spChg chg="mod">
          <ac:chgData name="Mutungi, Vincent" userId="3b6c9b2d-6400-4f2b-bbed-b690b712aa10" providerId="ADAL" clId="{1012BEF8-13C3-4404-BAD3-86AEF3D1C91B}" dt="2025-04-26T22:01:49.961" v="28" actId="113"/>
          <ac:spMkLst>
            <pc:docMk/>
            <pc:sldMk cId="0" sldId="262"/>
            <ac:spMk id="4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1:56.087" v="29" actId="113"/>
          <ac:spMkLst>
            <pc:docMk/>
            <pc:sldMk cId="0" sldId="262"/>
            <ac:spMk id="6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2:00.485" v="30" actId="113"/>
          <ac:spMkLst>
            <pc:docMk/>
            <pc:sldMk cId="0" sldId="262"/>
            <ac:spMk id="10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2:04.977" v="31" actId="113"/>
          <ac:spMkLst>
            <pc:docMk/>
            <pc:sldMk cId="0" sldId="262"/>
            <ac:spMk id="14" creationId="{00000000-0000-0000-0000-000000000000}"/>
          </ac:spMkLst>
        </pc:spChg>
      </pc:sldChg>
      <pc:sldChg chg="modSp mod">
        <pc:chgData name="Mutungi, Vincent" userId="3b6c9b2d-6400-4f2b-bbed-b690b712aa10" providerId="ADAL" clId="{1012BEF8-13C3-4404-BAD3-86AEF3D1C91B}" dt="2025-04-26T22:02:29.898" v="35" actId="113"/>
        <pc:sldMkLst>
          <pc:docMk/>
          <pc:sldMk cId="0" sldId="263"/>
        </pc:sldMkLst>
        <pc:spChg chg="mod">
          <ac:chgData name="Mutungi, Vincent" userId="3b6c9b2d-6400-4f2b-bbed-b690b712aa10" providerId="ADAL" clId="{1012BEF8-13C3-4404-BAD3-86AEF3D1C91B}" dt="2025-04-26T22:02:12.686" v="32" actId="113"/>
          <ac:spMkLst>
            <pc:docMk/>
            <pc:sldMk cId="0" sldId="263"/>
            <ac:spMk id="4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2:22.128" v="33" actId="113"/>
          <ac:spMkLst>
            <pc:docMk/>
            <pc:sldMk cId="0" sldId="263"/>
            <ac:spMk id="6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2:25.990" v="34" actId="113"/>
          <ac:spMkLst>
            <pc:docMk/>
            <pc:sldMk cId="0" sldId="263"/>
            <ac:spMk id="11" creationId="{00000000-0000-0000-0000-000000000000}"/>
          </ac:spMkLst>
        </pc:spChg>
        <pc:spChg chg="mod">
          <ac:chgData name="Mutungi, Vincent" userId="3b6c9b2d-6400-4f2b-bbed-b690b712aa10" providerId="ADAL" clId="{1012BEF8-13C3-4404-BAD3-86AEF3D1C91B}" dt="2025-04-26T22:02:29.898" v="35" actId="113"/>
          <ac:spMkLst>
            <pc:docMk/>
            <pc:sldMk cId="0" sldId="263"/>
            <ac:spMk id="16" creationId="{00000000-0000-0000-0000-000000000000}"/>
          </ac:spMkLst>
        </pc:spChg>
      </pc:sldChg>
      <pc:sldChg chg="modSp mod">
        <pc:chgData name="Mutungi, Vincent" userId="3b6c9b2d-6400-4f2b-bbed-b690b712aa10" providerId="ADAL" clId="{1012BEF8-13C3-4404-BAD3-86AEF3D1C91B}" dt="2025-04-26T22:03:33.300" v="40" actId="1076"/>
        <pc:sldMkLst>
          <pc:docMk/>
          <pc:sldMk cId="0" sldId="264"/>
        </pc:sldMkLst>
        <pc:spChg chg="mod">
          <ac:chgData name="Mutungi, Vincent" userId="3b6c9b2d-6400-4f2b-bbed-b690b712aa10" providerId="ADAL" clId="{1012BEF8-13C3-4404-BAD3-86AEF3D1C91B}" dt="2025-04-26T22:03:33.300" v="40" actId="1076"/>
          <ac:spMkLst>
            <pc:docMk/>
            <pc:sldMk cId="0" sldId="264"/>
            <ac:spMk id="4" creationId="{00000000-0000-0000-0000-000000000000}"/>
          </ac:spMkLst>
        </pc:spChg>
        <pc:picChg chg="mod">
          <ac:chgData name="Mutungi, Vincent" userId="3b6c9b2d-6400-4f2b-bbed-b690b712aa10" providerId="ADAL" clId="{1012BEF8-13C3-4404-BAD3-86AEF3D1C91B}" dt="2025-04-26T22:03:11.477" v="38" actId="1076"/>
          <ac:picMkLst>
            <pc:docMk/>
            <pc:sldMk cId="0" sldId="264"/>
            <ac:picMk id="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240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105700" y="3668751"/>
            <a:ext cx="5818883" cy="112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Office Move</a:t>
            </a:r>
            <a:endParaRPr lang="en-US" sz="8000" b="1" dirty="0"/>
          </a:p>
        </p:txBody>
      </p:sp>
      <p:sp>
        <p:nvSpPr>
          <p:cNvPr id="5" name="Text 2"/>
          <p:cNvSpPr/>
          <p:nvPr/>
        </p:nvSpPr>
        <p:spPr>
          <a:xfrm>
            <a:off x="3130158" y="4931383"/>
            <a:ext cx="38849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Team Project 2 - Presented by Group C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160407" y="12400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Team Members</a:t>
            </a:r>
            <a:endParaRPr lang="en-US" sz="445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60608"/>
            <a:ext cx="3005495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1015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Andrea VanHorn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592008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Project Lead and Coordinator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2960608"/>
            <a:ext cx="3005614" cy="18574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39446" y="51015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Vincent Mutungi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139446" y="559200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Logistics and Scheduling Expert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2960608"/>
            <a:ext cx="3005614" cy="18574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5221" y="51015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Rodrigo Balmaceda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485221" y="5592008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Systems and Integration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2960608"/>
            <a:ext cx="3005614" cy="185749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30997" y="5101590"/>
            <a:ext cx="2864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Mohammed Rashed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0830997" y="559200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Budget and Procurement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049738" y="494051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Overview</a:t>
            </a:r>
            <a:endParaRPr lang="en-US" sz="375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14632"/>
            <a:ext cx="2587109" cy="15988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654504"/>
            <a:ext cx="30437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Move 70 employees and 3 executives by December 24, 2024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706" y="1814632"/>
            <a:ext cx="2587228" cy="15990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6706" y="3654623"/>
            <a:ext cx="304383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4-story building with 74 offices and 5 conference rooms</a:t>
            </a:r>
            <a:endParaRPr lang="en-US" sz="15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742" y="1814632"/>
            <a:ext cx="2587228" cy="159900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59742" y="3654623"/>
            <a:ext cx="304383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Complete setup including chairs, PCs, docking stations, and printers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2778" y="1814632"/>
            <a:ext cx="2587228" cy="159900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792778" y="3654623"/>
            <a:ext cx="304383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Timeline spanning 23 workdays from Nov 18 to Dec 24</a:t>
            </a:r>
            <a:endParaRPr lang="en-US" sz="15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0220" y="4849892"/>
            <a:ext cx="2587109" cy="159889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3670220" y="6689765"/>
            <a:ext cx="30437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Concurrent furniture and IT teams working for efficiency</a:t>
            </a:r>
            <a:endParaRPr lang="en-US" sz="15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3356" y="4849773"/>
            <a:ext cx="2587228" cy="1599009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8753356" y="6689765"/>
            <a:ext cx="304383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Budget of $153,350, including an approved increase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09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86527" y="618053"/>
            <a:ext cx="9769197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How We Solved It: Ensuring Success</a:t>
            </a:r>
            <a:endParaRPr lang="en-US" sz="4400" b="1" dirty="0"/>
          </a:p>
        </p:txBody>
      </p:sp>
      <p:sp>
        <p:nvSpPr>
          <p:cNvPr id="5" name="Shape 2"/>
          <p:cNvSpPr/>
          <p:nvPr/>
        </p:nvSpPr>
        <p:spPr>
          <a:xfrm>
            <a:off x="7299960" y="1657350"/>
            <a:ext cx="30480" cy="5955506"/>
          </a:xfrm>
          <a:prstGeom prst="roundRect">
            <a:avLst>
              <a:gd name="adj" fmla="val 30969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418719" y="2147649"/>
            <a:ext cx="674132" cy="30480"/>
          </a:xfrm>
          <a:prstGeom prst="roundRect">
            <a:avLst>
              <a:gd name="adj" fmla="val 30969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062371" y="1910120"/>
            <a:ext cx="505658" cy="505658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146608" y="1952208"/>
            <a:ext cx="337066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3217902" y="1882021"/>
            <a:ext cx="297358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Budget Management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86527" y="2368034"/>
            <a:ext cx="540496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Extended from $140K to $153,350 for full-spec setup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37549" y="3271242"/>
            <a:ext cx="674132" cy="30480"/>
          </a:xfrm>
          <a:prstGeom prst="roundRect">
            <a:avLst>
              <a:gd name="adj" fmla="val 30969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062371" y="3033713"/>
            <a:ext cx="505658" cy="505658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146608" y="3075801"/>
            <a:ext cx="337066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8438912" y="3005614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Crew Coordination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438912" y="3491627"/>
            <a:ext cx="5404961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Appointed coordinator, daily briefings for concurrent tasks and hired 2 teams for each crews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418719" y="4282559"/>
            <a:ext cx="674132" cy="30480"/>
          </a:xfrm>
          <a:prstGeom prst="roundRect">
            <a:avLst>
              <a:gd name="adj" fmla="val 30969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062371" y="4045029"/>
            <a:ext cx="505658" cy="505658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146608" y="4087118"/>
            <a:ext cx="337066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3382208" y="401693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Material Delays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86527" y="4502944"/>
            <a:ext cx="5404961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Used $2K contingency, expedited deliveries in staged plan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7537549" y="5293876"/>
            <a:ext cx="674132" cy="30480"/>
          </a:xfrm>
          <a:prstGeom prst="roundRect">
            <a:avLst>
              <a:gd name="adj" fmla="val 30969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7062371" y="5056346"/>
            <a:ext cx="505658" cy="505658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7146608" y="5098435"/>
            <a:ext cx="337066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650" dirty="0"/>
          </a:p>
        </p:txBody>
      </p:sp>
      <p:sp>
        <p:nvSpPr>
          <p:cNvPr id="24" name="Text 21"/>
          <p:cNvSpPr/>
          <p:nvPr/>
        </p:nvSpPr>
        <p:spPr>
          <a:xfrm>
            <a:off x="8438912" y="5028248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IT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8438912" y="5514261"/>
            <a:ext cx="5404961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Pre-testing and 2h debugging daily ensured smooth setup</a:t>
            </a:r>
            <a:endParaRPr lang="en-US" sz="1750" dirty="0"/>
          </a:p>
        </p:txBody>
      </p:sp>
      <p:sp>
        <p:nvSpPr>
          <p:cNvPr id="26" name="Shape 23"/>
          <p:cNvSpPr/>
          <p:nvPr/>
        </p:nvSpPr>
        <p:spPr>
          <a:xfrm>
            <a:off x="6418719" y="6305193"/>
            <a:ext cx="674132" cy="30480"/>
          </a:xfrm>
          <a:prstGeom prst="roundRect">
            <a:avLst>
              <a:gd name="adj" fmla="val 30969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7062371" y="6067663"/>
            <a:ext cx="505658" cy="505658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7146608" y="6109752"/>
            <a:ext cx="337066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2650" dirty="0"/>
          </a:p>
        </p:txBody>
      </p:sp>
      <p:sp>
        <p:nvSpPr>
          <p:cNvPr id="29" name="Text 26"/>
          <p:cNvSpPr/>
          <p:nvPr/>
        </p:nvSpPr>
        <p:spPr>
          <a:xfrm>
            <a:off x="3382208" y="6039564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Cost Overruns</a:t>
            </a:r>
            <a:endParaRPr lang="en-US" sz="2200" dirty="0"/>
          </a:p>
        </p:txBody>
      </p:sp>
      <p:sp>
        <p:nvSpPr>
          <p:cNvPr id="30" name="Text 27"/>
          <p:cNvSpPr/>
          <p:nvPr/>
        </p:nvSpPr>
        <p:spPr>
          <a:xfrm>
            <a:off x="786527" y="6525578"/>
            <a:ext cx="540496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Negotiated vendor cost splits, used contingency fund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566982"/>
            <a:ext cx="9031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Schedule: Key Milestones</a:t>
            </a:r>
            <a:endParaRPr lang="en-US" sz="445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15922"/>
            <a:ext cx="4120753" cy="2546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446157"/>
            <a:ext cx="2898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Initiation (Nov 18–20)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93657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Building availability confirmed and contractors notified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2615922"/>
            <a:ext cx="4120872" cy="25468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704" y="5446276"/>
            <a:ext cx="29006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Planning (Nov 21–25)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54704" y="5936694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Office assignments drafted and employees informed of move plans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2615922"/>
            <a:ext cx="4120753" cy="25467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5446157"/>
            <a:ext cx="34348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Launch (Nov 26–Dec 24)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593657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Furniture installed, IT setup, and employee moves completed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716042"/>
            <a:ext cx="566868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Constraints and Risks</a:t>
            </a:r>
            <a:endParaRPr lang="en-US" sz="420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12595"/>
            <a:ext cx="3925491" cy="24261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40805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Constraints</a:t>
            </a:r>
            <a:endParaRPr lang="en-US" sz="2100" b="1" dirty="0"/>
          </a:p>
        </p:txBody>
      </p:sp>
      <p:sp>
        <p:nvSpPr>
          <p:cNvPr id="7" name="Text 3"/>
          <p:cNvSpPr/>
          <p:nvPr/>
        </p:nvSpPr>
        <p:spPr>
          <a:xfrm>
            <a:off x="793790" y="4873823"/>
            <a:ext cx="413218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Initial budget $140K, raised to $153,350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93790" y="5293995"/>
            <a:ext cx="41321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Strict timeline: 23 workdays, no delays tolerated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93790" y="6058972"/>
            <a:ext cx="41321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Two furniture and two IT crews, 8-hour workdays, no overtime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93790" y="6823948"/>
            <a:ext cx="41321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Task dependencies critical for scheduling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108" y="1712595"/>
            <a:ext cx="3925491" cy="242613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49108" y="440805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Risks</a:t>
            </a:r>
            <a:endParaRPr lang="en-US" sz="2100" b="1" dirty="0"/>
          </a:p>
        </p:txBody>
      </p:sp>
      <p:sp>
        <p:nvSpPr>
          <p:cNvPr id="13" name="Text 8"/>
          <p:cNvSpPr/>
          <p:nvPr/>
        </p:nvSpPr>
        <p:spPr>
          <a:xfrm>
            <a:off x="5249108" y="4873823"/>
            <a:ext cx="413218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Crew delay of 2 hours on Nov 27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5249108" y="5293995"/>
            <a:ext cx="413218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Possible material delivery setbacks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5249108" y="5714167"/>
            <a:ext cx="41321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failures such as docking station issues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5249108" y="6479143"/>
            <a:ext cx="413218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Cost overruns on necessary repairs</a:t>
            </a:r>
            <a:endParaRPr lang="en-US" sz="16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427" y="1712595"/>
            <a:ext cx="3925491" cy="242613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04427" y="440805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Mitigation</a:t>
            </a:r>
            <a:endParaRPr lang="en-US" sz="2100" b="1" dirty="0"/>
          </a:p>
        </p:txBody>
      </p:sp>
      <p:sp>
        <p:nvSpPr>
          <p:cNvPr id="19" name="Text 13"/>
          <p:cNvSpPr/>
          <p:nvPr/>
        </p:nvSpPr>
        <p:spPr>
          <a:xfrm>
            <a:off x="9704427" y="4873823"/>
            <a:ext cx="41321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Dedicated crew coordinator with daily briefings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9704427" y="5638800"/>
            <a:ext cx="413218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$5K contingency fund available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9704427" y="6058972"/>
            <a:ext cx="41321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Pre-testing of IT systems to prevent failures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9704427" y="6823948"/>
            <a:ext cx="41321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Project tracking via Smartsheet software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3458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Lessons Learned</a:t>
            </a:r>
            <a:endParaRPr lang="en-US" sz="445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94823"/>
            <a:ext cx="4120753" cy="2546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225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Successes</a:t>
            </a:r>
            <a:endParaRPr lang="en-US" sz="2200" b="1" dirty="0"/>
          </a:p>
        </p:txBody>
      </p:sp>
      <p:sp>
        <p:nvSpPr>
          <p:cNvPr id="7" name="Text 3"/>
          <p:cNvSpPr/>
          <p:nvPr/>
        </p:nvSpPr>
        <p:spPr>
          <a:xfrm>
            <a:off x="793790" y="571547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Completed on time and within budget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157674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Smart use of contingency funds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2394823"/>
            <a:ext cx="4120872" cy="25468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54704" y="5225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Challenges</a:t>
            </a:r>
            <a:endParaRPr lang="en-US" sz="2200" b="1" dirty="0"/>
          </a:p>
        </p:txBody>
      </p:sp>
      <p:sp>
        <p:nvSpPr>
          <p:cNvPr id="11" name="Text 6"/>
          <p:cNvSpPr/>
          <p:nvPr/>
        </p:nvSpPr>
        <p:spPr>
          <a:xfrm>
            <a:off x="5254704" y="5715595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Coordinated crew delays effectively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5254704" y="615779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Handled material delays with staged deliveries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2394823"/>
            <a:ext cx="4120753" cy="25467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5738" y="5225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Recommendations</a:t>
            </a:r>
            <a:endParaRPr lang="en-US" sz="2200" b="1" dirty="0"/>
          </a:p>
        </p:txBody>
      </p:sp>
      <p:sp>
        <p:nvSpPr>
          <p:cNvPr id="15" name="Text 9"/>
          <p:cNvSpPr/>
          <p:nvPr/>
        </p:nvSpPr>
        <p:spPr>
          <a:xfrm>
            <a:off x="9715738" y="571547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Plan 5% contingency budget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9715738" y="615767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Schedule deliveries outside holiday periods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943332"/>
            <a:ext cx="8987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Operational Impact &amp; Feedback</a:t>
            </a:r>
            <a:endParaRPr lang="en-US" sz="445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92273"/>
            <a:ext cx="4120753" cy="2546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822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Operational Impact</a:t>
            </a:r>
            <a:endParaRPr lang="en-US" sz="2200" b="1" dirty="0"/>
          </a:p>
        </p:txBody>
      </p:sp>
      <p:sp>
        <p:nvSpPr>
          <p:cNvPr id="7" name="Text 3"/>
          <p:cNvSpPr/>
          <p:nvPr/>
        </p:nvSpPr>
        <p:spPr>
          <a:xfrm>
            <a:off x="793790" y="531292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Zero downtime; operations resumed promptly on 12/26/2024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118027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Marketing and Sales fully functional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56022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Achieved 90% employee satisfaction in survey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1992273"/>
            <a:ext cx="4120872" cy="25468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54704" y="4822627"/>
            <a:ext cx="3116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Stakeholder Feedback</a:t>
            </a:r>
            <a:endParaRPr lang="en-US" sz="2200" b="1" dirty="0"/>
          </a:p>
        </p:txBody>
      </p:sp>
      <p:sp>
        <p:nvSpPr>
          <p:cNvPr id="12" name="Text 7"/>
          <p:cNvSpPr/>
          <p:nvPr/>
        </p:nvSpPr>
        <p:spPr>
          <a:xfrm>
            <a:off x="5254704" y="5313045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Director praised timely delivery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254704" y="575524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Division heads requested more pre-move updates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5254704" y="6560344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Suggested Q&amp;A sessions before move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1992273"/>
            <a:ext cx="4120753" cy="254674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715738" y="4822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Recognitions</a:t>
            </a:r>
            <a:endParaRPr lang="en-US" sz="2200" b="1" dirty="0"/>
          </a:p>
        </p:txBody>
      </p:sp>
      <p:sp>
        <p:nvSpPr>
          <p:cNvPr id="17" name="Text 11"/>
          <p:cNvSpPr/>
          <p:nvPr/>
        </p:nvSpPr>
        <p:spPr>
          <a:xfrm>
            <a:off x="9715738" y="531292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Crew coordinator key to task completion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715738" y="611802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lead swiftly resolved docking station issues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3691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36913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540977" y="727531"/>
            <a:ext cx="5330071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660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</a:t>
            </a:r>
            <a:endParaRPr lang="en-US" sz="660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014" y="1934706"/>
            <a:ext cx="8767405" cy="59987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41255" y="1764149"/>
            <a:ext cx="385048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412</Words>
  <Application>Microsoft Office PowerPoint</Application>
  <PresentationFormat>Custom</PresentationFormat>
  <Paragraphs>89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Poppins Light</vt:lpstr>
      <vt:lpstr>Arial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Mutungi, Vincent</cp:lastModifiedBy>
  <cp:revision>1</cp:revision>
  <dcterms:created xsi:type="dcterms:W3CDTF">2025-04-26T21:57:29Z</dcterms:created>
  <dcterms:modified xsi:type="dcterms:W3CDTF">2025-04-26T22:08:43Z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b311d3-aea9-4488-bc88-99739ecc7603_Enabled">
    <vt:lpwstr>true</vt:lpwstr>
  </property>
  <property fmtid="{D5CDD505-2E9C-101B-9397-08002B2CF9AE}" pid="3" name="MSIP_Label_8cb311d3-aea9-4488-bc88-99739ecc7603_SetDate">
    <vt:lpwstr>2025-04-26T21:58:01Z</vt:lpwstr>
  </property>
  <property fmtid="{D5CDD505-2E9C-101B-9397-08002B2CF9AE}" pid="4" name="MSIP_Label_8cb311d3-aea9-4488-bc88-99739ecc7603_Method">
    <vt:lpwstr>Standard</vt:lpwstr>
  </property>
  <property fmtid="{D5CDD505-2E9C-101B-9397-08002B2CF9AE}" pid="5" name="MSIP_Label_8cb311d3-aea9-4488-bc88-99739ecc7603_Name">
    <vt:lpwstr>Internal - University</vt:lpwstr>
  </property>
  <property fmtid="{D5CDD505-2E9C-101B-9397-08002B2CF9AE}" pid="6" name="MSIP_Label_8cb311d3-aea9-4488-bc88-99739ecc7603_SiteId">
    <vt:lpwstr>9c36a7d0-bf7b-4991-9b78-be91a52f0226</vt:lpwstr>
  </property>
  <property fmtid="{D5CDD505-2E9C-101B-9397-08002B2CF9AE}" pid="7" name="MSIP_Label_8cb311d3-aea9-4488-bc88-99739ecc7603_ActionId">
    <vt:lpwstr>3218faf3-296a-4f9f-b0cd-fb90a50cd6b7</vt:lpwstr>
  </property>
  <property fmtid="{D5CDD505-2E9C-101B-9397-08002B2CF9AE}" pid="8" name="MSIP_Label_8cb311d3-aea9-4488-bc88-99739ecc7603_ContentBits">
    <vt:lpwstr>0</vt:lpwstr>
  </property>
  <property fmtid="{D5CDD505-2E9C-101B-9397-08002B2CF9AE}" pid="9" name="MSIP_Label_8cb311d3-aea9-4488-bc88-99739ecc7603_Tag">
    <vt:lpwstr>10, 3, 0, 1</vt:lpwstr>
  </property>
</Properties>
</file>